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3"/>
    <p:restoredTop sz="94691"/>
  </p:normalViewPr>
  <p:slideViewPr>
    <p:cSldViewPr snapToGrid="0" snapToObjects="1">
      <p:cViewPr>
        <p:scale>
          <a:sx n="80" d="100"/>
          <a:sy n="80" d="100"/>
        </p:scale>
        <p:origin x="1544" y="1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3E06-8FF6-B949-9673-EBAFC7FA8297}" type="datetimeFigureOut">
              <a:rPr lang="ru-RU" smtClean="0"/>
              <a:t>08.12.16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FA6E-52BD-FA47-8E50-68FC16842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66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3E06-8FF6-B949-9673-EBAFC7FA8297}" type="datetimeFigureOut">
              <a:rPr lang="ru-RU" smtClean="0"/>
              <a:t>08.12.16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FA6E-52BD-FA47-8E50-68FC16842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643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3E06-8FF6-B949-9673-EBAFC7FA8297}" type="datetimeFigureOut">
              <a:rPr lang="ru-RU" smtClean="0"/>
              <a:t>08.12.16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FA6E-52BD-FA47-8E50-68FC16842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6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3E06-8FF6-B949-9673-EBAFC7FA8297}" type="datetimeFigureOut">
              <a:rPr lang="ru-RU" smtClean="0"/>
              <a:t>08.12.16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FA6E-52BD-FA47-8E50-68FC16842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5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3E06-8FF6-B949-9673-EBAFC7FA8297}" type="datetimeFigureOut">
              <a:rPr lang="ru-RU" smtClean="0"/>
              <a:t>08.12.16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FA6E-52BD-FA47-8E50-68FC16842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4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3E06-8FF6-B949-9673-EBAFC7FA8297}" type="datetimeFigureOut">
              <a:rPr lang="ru-RU" smtClean="0"/>
              <a:t>08.12.16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FA6E-52BD-FA47-8E50-68FC16842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51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3E06-8FF6-B949-9673-EBAFC7FA8297}" type="datetimeFigureOut">
              <a:rPr lang="ru-RU" smtClean="0"/>
              <a:t>08.12.16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FA6E-52BD-FA47-8E50-68FC16842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96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3E06-8FF6-B949-9673-EBAFC7FA8297}" type="datetimeFigureOut">
              <a:rPr lang="ru-RU" smtClean="0"/>
              <a:t>08.12.16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FA6E-52BD-FA47-8E50-68FC16842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32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3E06-8FF6-B949-9673-EBAFC7FA8297}" type="datetimeFigureOut">
              <a:rPr lang="ru-RU" smtClean="0"/>
              <a:t>08.12.16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FA6E-52BD-FA47-8E50-68FC16842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920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3E06-8FF6-B949-9673-EBAFC7FA8297}" type="datetimeFigureOut">
              <a:rPr lang="ru-RU" smtClean="0"/>
              <a:t>08.12.16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FA6E-52BD-FA47-8E50-68FC16842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3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3E06-8FF6-B949-9673-EBAFC7FA8297}" type="datetimeFigureOut">
              <a:rPr lang="ru-RU" smtClean="0"/>
              <a:t>08.12.16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FA6E-52BD-FA47-8E50-68FC16842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73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B3E06-8FF6-B949-9673-EBAFC7FA8297}" type="datetimeFigureOut">
              <a:rPr lang="ru-RU" smtClean="0"/>
              <a:t>08.12.16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FFA6E-52BD-FA47-8E50-68FC16842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63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74" y="-171179"/>
            <a:ext cx="12132526" cy="221185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/>
              <a:t>Клиника пластической хирургии</a:t>
            </a:r>
            <a:br>
              <a:rPr lang="ru-RU" sz="2400" dirty="0" smtClean="0"/>
            </a:br>
            <a:r>
              <a:rPr lang="ru-RU" sz="2400" dirty="0" smtClean="0"/>
              <a:t>Больная: Корнеева Е.А., 53 года</a:t>
            </a:r>
            <a:br>
              <a:rPr lang="ru-RU" sz="2400" dirty="0" smtClean="0"/>
            </a:br>
            <a:r>
              <a:rPr lang="ru-RU" sz="2400" dirty="0" smtClean="0"/>
              <a:t>Диагноз: </a:t>
            </a:r>
            <a:r>
              <a:rPr lang="ru-RU" sz="2400" b="1" dirty="0"/>
              <a:t>Рак левой небной миндалины Т1NхM0. Состояние после 2 курсов лучевой терапии СОД 66 Гр. от 09-11.2016. Продолженный рост. С09.9.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t="22114" r="2758"/>
          <a:stretch/>
        </p:blipFill>
        <p:spPr>
          <a:xfrm>
            <a:off x="3759820" y="2040671"/>
            <a:ext cx="3792160" cy="430437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7236" r="9480" b="12358"/>
          <a:stretch/>
        </p:blipFill>
        <p:spPr>
          <a:xfrm>
            <a:off x="7572424" y="2040672"/>
            <a:ext cx="3528988" cy="430437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r="23354" b="30894"/>
          <a:stretch/>
        </p:blipFill>
        <p:spPr>
          <a:xfrm>
            <a:off x="417601" y="2040671"/>
            <a:ext cx="3342219" cy="430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82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839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6" t="25849" r="7193" b="32046"/>
          <a:stretch/>
        </p:blipFill>
        <p:spPr>
          <a:xfrm rot="10800000">
            <a:off x="-2" y="0"/>
            <a:ext cx="7310388" cy="6063916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96" b="24444"/>
          <a:stretch/>
        </p:blipFill>
        <p:spPr>
          <a:xfrm>
            <a:off x="7261911" y="-1"/>
            <a:ext cx="4930089" cy="606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87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7" t="39999" r="7147" b="10176"/>
          <a:stretch/>
        </p:blipFill>
        <p:spPr>
          <a:xfrm>
            <a:off x="1796715" y="0"/>
            <a:ext cx="7427495" cy="65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Местно: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42614" r="32460" b="28684"/>
          <a:stretch/>
        </p:blipFill>
        <p:spPr>
          <a:xfrm>
            <a:off x="3468030" y="702527"/>
            <a:ext cx="6991814" cy="5291110"/>
          </a:xfrm>
        </p:spPr>
      </p:pic>
    </p:spTree>
    <p:extLst>
      <p:ext uri="{BB962C8B-B14F-4D97-AF65-F5344CB8AC3E}">
        <p14:creationId xmlns:p14="http://schemas.microsoft.com/office/powerpoint/2010/main" val="91132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2116873" cy="671938"/>
          </a:xfrm>
        </p:spPr>
        <p:txBody>
          <a:bodyPr>
            <a:normAutofit fontScale="90000"/>
          </a:bodyPr>
          <a:lstStyle/>
          <a:p>
            <a:r>
              <a:rPr lang="ru-RU" smtClean="0"/>
              <a:t>МСКТ</a:t>
            </a:r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7" t="52340" r="32149" b="16478"/>
          <a:stretch/>
        </p:blipFill>
        <p:spPr>
          <a:xfrm rot="16200000">
            <a:off x="578794" y="604476"/>
            <a:ext cx="5163004" cy="632059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3" t="13041" r="62149" b="54679"/>
          <a:stretch/>
        </p:blipFill>
        <p:spPr>
          <a:xfrm rot="16200000">
            <a:off x="6616825" y="771097"/>
            <a:ext cx="5163001" cy="59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45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926" y="365125"/>
            <a:ext cx="11839074" cy="1325563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07.12.2016 выполнена операция Роботасситированная резекция ротоглотки с замещением дефекта микрохирургическим лучевым аутотрансплантатом</a:t>
            </a:r>
            <a:endParaRPr lang="ru-RU" sz="24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t="16609" r="28357" b="21871"/>
          <a:stretch/>
        </p:blipFill>
        <p:spPr>
          <a:xfrm rot="5400000">
            <a:off x="625642" y="2133598"/>
            <a:ext cx="3673643" cy="421907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2" t="20117" r="32411" b="18596"/>
          <a:stretch/>
        </p:blipFill>
        <p:spPr>
          <a:xfrm rot="5400000">
            <a:off x="5687616" y="1290697"/>
            <a:ext cx="3673645" cy="59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70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0" t="33450" r="22632" b="10410"/>
          <a:stretch/>
        </p:blipFill>
        <p:spPr>
          <a:xfrm>
            <a:off x="-112296" y="304800"/>
            <a:ext cx="6593703" cy="6432884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6" t="20117" r="24613" b="19298"/>
          <a:stretch/>
        </p:blipFill>
        <p:spPr>
          <a:xfrm>
            <a:off x="6481406" y="304800"/>
            <a:ext cx="4218677" cy="642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1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7310" r="9122" b="7602"/>
          <a:stretch/>
        </p:blipFill>
        <p:spPr>
          <a:xfrm>
            <a:off x="1828800" y="6049"/>
            <a:ext cx="7812505" cy="685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8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9" r="4386"/>
          <a:stretch/>
        </p:blipFill>
        <p:spPr>
          <a:xfrm>
            <a:off x="1203158" y="56015"/>
            <a:ext cx="9641305" cy="6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5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18012" r="6492" b="12046"/>
          <a:stretch/>
        </p:blipFill>
        <p:spPr>
          <a:xfrm>
            <a:off x="-112296" y="834190"/>
            <a:ext cx="6671797" cy="429928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3" t="21754" r="15088" b="15555"/>
          <a:stretch/>
        </p:blipFill>
        <p:spPr>
          <a:xfrm>
            <a:off x="5999747" y="834190"/>
            <a:ext cx="6192253" cy="429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17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7019" r="3860" b="18362"/>
          <a:stretch/>
        </p:blipFill>
        <p:spPr>
          <a:xfrm>
            <a:off x="593557" y="0"/>
            <a:ext cx="11389895" cy="689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765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18</Words>
  <Application>Microsoft Macintosh PowerPoint</Application>
  <PresentationFormat>Широкоэкранный</PresentationFormat>
  <Paragraphs>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Arial</vt:lpstr>
      <vt:lpstr>Тема Office</vt:lpstr>
      <vt:lpstr>Клиника пластической хирургии Больная: Корнеева Е.А., 53 года Диагноз: Рак левой небной миндалины Т1NхM0. Состояние после 2 курсов лучевой терапии СОД 66 Гр. от 09-11.2016. Продолженный рост. С09.9. </vt:lpstr>
      <vt:lpstr>Местно:</vt:lpstr>
      <vt:lpstr>МСКТ</vt:lpstr>
      <vt:lpstr>07.12.2016 выполнена операция Роботасситированная резекция ротоглотки с замещением дефекта микрохирургическим лучевым аутотрансплантатом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Клиника пластической хирургии Больная: Корнеева Е.А., 53 года Диагноз: Рак левой небной миндалины Т1NхM0. Состояние после 2 курсов лучевой терапии СОД 66 Гр. от 09-11.2016. Продолженный рост. С09.9. </dc:title>
  <dc:creator>Павел Насилевский</dc:creator>
  <cp:lastModifiedBy>Павел Насилевский</cp:lastModifiedBy>
  <cp:revision>3</cp:revision>
  <dcterms:created xsi:type="dcterms:W3CDTF">2016-12-06T21:49:31Z</dcterms:created>
  <dcterms:modified xsi:type="dcterms:W3CDTF">2016-12-08T04:53:50Z</dcterms:modified>
</cp:coreProperties>
</file>