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/>
    <p:restoredTop sz="94598"/>
  </p:normalViewPr>
  <p:slideViewPr>
    <p:cSldViewPr snapToGrid="0" snapToObjects="1">
      <p:cViewPr>
        <p:scale>
          <a:sx n="90" d="100"/>
          <a:sy n="90" d="100"/>
        </p:scale>
        <p:origin x="183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8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4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0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2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7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8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8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1D542-7605-994C-AE94-733265929177}" type="datetimeFigureOut">
              <a:rPr lang="ru-RU" smtClean="0"/>
              <a:t>30.03.17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33105-2272-FC44-B8A5-C7C1F127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06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5440" y="431483"/>
            <a:ext cx="11765280" cy="1295717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Клиника пластической хирургии</a:t>
            </a:r>
            <a:br>
              <a:rPr lang="ru-RU" sz="2400" dirty="0" smtClean="0"/>
            </a:br>
            <a:r>
              <a:rPr lang="ru-RU" sz="2400" dirty="0" smtClean="0"/>
              <a:t>Больной: </a:t>
            </a:r>
            <a:r>
              <a:rPr lang="ru-RU" sz="2400" dirty="0" err="1" smtClean="0"/>
              <a:t>Болтухин</a:t>
            </a:r>
            <a:r>
              <a:rPr lang="ru-RU" sz="2400" dirty="0" smtClean="0"/>
              <a:t> К.А., 52 года</a:t>
            </a:r>
            <a:br>
              <a:rPr lang="ru-RU" sz="2400" dirty="0" smtClean="0"/>
            </a:br>
            <a:r>
              <a:rPr lang="ru-RU" sz="2400" dirty="0" smtClean="0"/>
              <a:t>Диагноз: </a:t>
            </a:r>
            <a:r>
              <a:rPr lang="ru-RU" sz="2400" b="1" dirty="0" err="1"/>
              <a:t>Лейомиосаркома</a:t>
            </a:r>
            <a:r>
              <a:rPr lang="ru-RU" sz="2400" b="1" dirty="0"/>
              <a:t> полости носа и решетчатого лабиринта Т2</a:t>
            </a:r>
            <a:r>
              <a:rPr lang="en-US" sz="2400" b="1" dirty="0"/>
              <a:t>N</a:t>
            </a:r>
            <a:r>
              <a:rPr lang="ru-RU" sz="2400" b="1" dirty="0"/>
              <a:t>0</a:t>
            </a:r>
            <a:r>
              <a:rPr lang="en-US" sz="2400" b="1" dirty="0"/>
              <a:t>M</a:t>
            </a:r>
            <a:r>
              <a:rPr lang="ru-RU" sz="2400" b="1" dirty="0"/>
              <a:t>0. Состояние после нерадикального хирургического лечения от 06.2016. состояние после 8 курсов ПХТ от 07.2016-02.2017. С 30.0. </a:t>
            </a:r>
            <a:endParaRPr lang="ru-RU" sz="2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t="22223" r="12562" b="18749"/>
          <a:stretch/>
        </p:blipFill>
        <p:spPr>
          <a:xfrm>
            <a:off x="4014788" y="1895475"/>
            <a:ext cx="4009644" cy="417671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12863" r="2596" b="6433"/>
          <a:stretch/>
        </p:blipFill>
        <p:spPr>
          <a:xfrm>
            <a:off x="396402" y="1895474"/>
            <a:ext cx="3618386" cy="417671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r="9066" b="9375"/>
          <a:stretch/>
        </p:blipFill>
        <p:spPr>
          <a:xfrm>
            <a:off x="8024432" y="1895474"/>
            <a:ext cx="3777041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МСКТ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55480" r="10619" b="24253"/>
          <a:stretch/>
        </p:blipFill>
        <p:spPr>
          <a:xfrm>
            <a:off x="0" y="1371599"/>
            <a:ext cx="12158426" cy="4143376"/>
          </a:xfrm>
        </p:spPr>
      </p:pic>
    </p:spTree>
    <p:extLst>
      <p:ext uri="{BB962C8B-B14F-4D97-AF65-F5344CB8AC3E}">
        <p14:creationId xmlns:p14="http://schemas.microsoft.com/office/powerpoint/2010/main" val="826543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МСКТ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8818" r="13954" b="37213"/>
          <a:stretch/>
        </p:blipFill>
        <p:spPr>
          <a:xfrm>
            <a:off x="0" y="1261666"/>
            <a:ext cx="12057212" cy="5239146"/>
          </a:xfrm>
        </p:spPr>
      </p:pic>
    </p:spTree>
    <p:extLst>
      <p:ext uri="{BB962C8B-B14F-4D97-AF65-F5344CB8AC3E}">
        <p14:creationId xmlns:p14="http://schemas.microsoft.com/office/powerpoint/2010/main" val="186794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МСКТ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22072" r="8701" b="56914"/>
          <a:stretch/>
        </p:blipFill>
        <p:spPr>
          <a:xfrm>
            <a:off x="-49412" y="1485900"/>
            <a:ext cx="12290824" cy="4229099"/>
          </a:xfrm>
        </p:spPr>
      </p:pic>
    </p:spTree>
    <p:extLst>
      <p:ext uri="{BB962C8B-B14F-4D97-AF65-F5344CB8AC3E}">
        <p14:creationId xmlns:p14="http://schemas.microsoft.com/office/powerpoint/2010/main" val="58613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29.03.2017 выполнена операция </a:t>
            </a:r>
            <a:r>
              <a:rPr lang="ru-RU" sz="2800" dirty="0"/>
              <a:t>Роботассистированное удаление опухоли</a:t>
            </a:r>
            <a:r>
              <a:rPr lang="ru-RU" sz="2800" b="1" dirty="0"/>
              <a:t> </a:t>
            </a:r>
            <a:r>
              <a:rPr lang="ru-RU" sz="2800" dirty="0"/>
              <a:t>полости носа и придаточных пазух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40624" r="28645" b="10209"/>
          <a:stretch/>
        </p:blipFill>
        <p:spPr>
          <a:xfrm rot="10800000">
            <a:off x="202350" y="1514477"/>
            <a:ext cx="6168929" cy="437197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r="21389"/>
          <a:stretch/>
        </p:blipFill>
        <p:spPr>
          <a:xfrm rot="5400000">
            <a:off x="7095651" y="790104"/>
            <a:ext cx="4371977" cy="58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6875" r="19506" b="29375"/>
          <a:stretch/>
        </p:blipFill>
        <p:spPr>
          <a:xfrm>
            <a:off x="-1" y="428625"/>
            <a:ext cx="6674439" cy="51720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057" y="252409"/>
            <a:ext cx="4143379" cy="55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885825"/>
            <a:ext cx="5924551" cy="444341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3" r="33395" b="16250"/>
          <a:stretch/>
        </p:blipFill>
        <p:spPr>
          <a:xfrm rot="5400000">
            <a:off x="5816514" y="382502"/>
            <a:ext cx="6678786" cy="60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38380" r="27501"/>
          <a:stretch/>
        </p:blipFill>
        <p:spPr>
          <a:xfrm rot="5400000">
            <a:off x="634186" y="251644"/>
            <a:ext cx="4186235" cy="545460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24986" r="11610" b="11919"/>
          <a:stretch/>
        </p:blipFill>
        <p:spPr>
          <a:xfrm rot="5400000">
            <a:off x="6457815" y="-117382"/>
            <a:ext cx="4186237" cy="61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410" y="-382192"/>
            <a:ext cx="3836196" cy="511492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12538" r="14328" b="11343"/>
          <a:stretch/>
        </p:blipFill>
        <p:spPr>
          <a:xfrm rot="16200000">
            <a:off x="6360238" y="-588092"/>
            <a:ext cx="3836197" cy="552672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5490" r="16994" b="7451"/>
          <a:stretch/>
        </p:blipFill>
        <p:spPr>
          <a:xfrm rot="5400000">
            <a:off x="4513429" y="2980362"/>
            <a:ext cx="2436020" cy="46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7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</Words>
  <Application>Microsoft Macintosh PowerPoint</Application>
  <PresentationFormat>Широкоэкранный</PresentationFormat>
  <Paragraphs>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Тема Office</vt:lpstr>
      <vt:lpstr>Клиника пластической хирургии Больной: Болтухин К.А., 52 года Диагноз: Лейомиосаркома полости носа и решетчатого лабиринта Т2N0M0. Состояние после нерадикального хирургического лечения от 06.2016. состояние после 8 курсов ПХТ от 07.2016-02.2017. С 30.0. </vt:lpstr>
      <vt:lpstr>МСКТ</vt:lpstr>
      <vt:lpstr>МСКТ</vt:lpstr>
      <vt:lpstr>МСКТ</vt:lpstr>
      <vt:lpstr>29.03.2017 выполнена операция Роботассистированное удаление опухоли полости носа и придаточных пазух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Клиника пластической хирургии Больной: Болтухин К.А., 52 года Диагноз: Лейомиосаркома полости носа и решетчатого лабиринта Т2N0M0. Состояние после нерадикального хирургического лечения от 06.2016. состояние после 8 курсов ПХТ от 07.2016-02.2017. С 30.0. </dc:title>
  <dc:creator>Павел Насилевский</dc:creator>
  <cp:lastModifiedBy>Павел Насилевский</cp:lastModifiedBy>
  <cp:revision>3</cp:revision>
  <dcterms:created xsi:type="dcterms:W3CDTF">2017-03-28T21:40:56Z</dcterms:created>
  <dcterms:modified xsi:type="dcterms:W3CDTF">2017-03-30T04:26:03Z</dcterms:modified>
</cp:coreProperties>
</file>